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74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pos="4969" userDrawn="1">
          <p15:clr>
            <a:srgbClr val="A4A3A4"/>
          </p15:clr>
        </p15:guide>
        <p15:guide id="7" pos="2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6"/>
        <p:guide pos="374"/>
        <p:guide pos="7358"/>
        <p:guide orient="horz" pos="638"/>
        <p:guide orient="horz" pos="3878"/>
        <p:guide pos="4969"/>
        <p:guide pos="26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空场图片"/>
          <p:cNvPicPr>
            <a:picLocks noChangeAspect="1"/>
          </p:cNvPicPr>
          <p:nvPr/>
        </p:nvPicPr>
        <p:blipFill>
          <a:blip r:embed="rId1"/>
          <a:srcRect t="29315" b="626"/>
          <a:stretch>
            <a:fillRect/>
          </a:stretch>
        </p:blipFill>
        <p:spPr>
          <a:xfrm>
            <a:off x="594360" y="1012825"/>
            <a:ext cx="11096625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昆山花桥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lang="zh-CN" altLang="en-US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738" y="6156325"/>
            <a:ext cx="107791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昆山花桥试驾场地位于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江苏省昆山市G2京沪高速封闭路段，场地长780米，宽55-80米，柏油路面，封闭场地，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湿滑测试路面 长126米 宽4/8米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完全满足ADAS测试和自动驾驶测试需求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200" b="1" noProof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8042275" y="4038600"/>
            <a:ext cx="3838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平日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天，周末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780m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55-80m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总面积：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70000㎡ 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柏油地面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湿滑测试路面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126m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4/8m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222222"/>
          <p:cNvPicPr>
            <a:picLocks noChangeAspect="1"/>
          </p:cNvPicPr>
          <p:nvPr/>
        </p:nvPicPr>
        <p:blipFill>
          <a:blip r:embed="rId1"/>
          <a:srcRect t="-202" r="2793"/>
          <a:stretch>
            <a:fillRect/>
          </a:stretch>
        </p:blipFill>
        <p:spPr>
          <a:xfrm>
            <a:off x="8042275" y="1330960"/>
            <a:ext cx="3668395" cy="2513965"/>
          </a:xfrm>
          <a:prstGeom prst="rect">
            <a:avLst/>
          </a:prstGeom>
        </p:spPr>
      </p:pic>
      <p:pic>
        <p:nvPicPr>
          <p:cNvPr id="2" name="图片 1" descr="昆山花桥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993775"/>
            <a:ext cx="7298055" cy="5162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81305" y="2080895"/>
            <a:ext cx="3798570" cy="3074670"/>
            <a:chOff x="-46" y="2046"/>
            <a:chExt cx="5982" cy="4842"/>
          </a:xfrm>
        </p:grpSpPr>
        <p:sp>
          <p:nvSpPr>
            <p:cNvPr id="10" name="文本框 9"/>
            <p:cNvSpPr txBox="1"/>
            <p:nvPr/>
          </p:nvSpPr>
          <p:spPr>
            <a:xfrm>
              <a:off x="1388" y="6454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场地实景图</a:t>
              </a:r>
              <a:endParaRPr lang="zh-CN" altLang="en-US" sz="1200">
                <a:latin typeface="+mn-ea"/>
                <a:cs typeface="+mn-ea"/>
              </a:endParaRPr>
            </a:p>
          </p:txBody>
        </p:sp>
        <p:pic>
          <p:nvPicPr>
            <p:cNvPr id="5" name="图片 4" descr="6ab81f487303446eb336d295219ea3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46" y="2046"/>
              <a:ext cx="5982" cy="3996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196715" y="2080895"/>
            <a:ext cx="3798570" cy="3074670"/>
            <a:chOff x="6383" y="2063"/>
            <a:chExt cx="5982" cy="4842"/>
          </a:xfrm>
        </p:grpSpPr>
        <p:sp>
          <p:nvSpPr>
            <p:cNvPr id="6" name="文本框 5"/>
            <p:cNvSpPr txBox="1"/>
            <p:nvPr/>
          </p:nvSpPr>
          <p:spPr>
            <a:xfrm>
              <a:off x="7907" y="6471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场地实景图</a:t>
              </a:r>
              <a:endParaRPr lang="zh-CN" altLang="en-US" sz="1200">
                <a:latin typeface="+mn-ea"/>
                <a:cs typeface="+mn-ea"/>
              </a:endParaRPr>
            </a:p>
          </p:txBody>
        </p:sp>
        <p:pic>
          <p:nvPicPr>
            <p:cNvPr id="7" name="图片 6" descr="53d20a6245d0472b86c173cb06a3b9d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3" y="2063"/>
              <a:ext cx="5982" cy="399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112125" y="2080895"/>
            <a:ext cx="3773170" cy="3074670"/>
            <a:chOff x="12423" y="2063"/>
            <a:chExt cx="5942" cy="4842"/>
          </a:xfrm>
        </p:grpSpPr>
        <p:sp>
          <p:nvSpPr>
            <p:cNvPr id="11" name="文本框 10"/>
            <p:cNvSpPr txBox="1"/>
            <p:nvPr/>
          </p:nvSpPr>
          <p:spPr>
            <a:xfrm>
              <a:off x="13939" y="6471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场地实景图</a:t>
              </a:r>
              <a:endParaRPr lang="zh-CN" altLang="en-US" sz="1200">
                <a:latin typeface="+mn-ea"/>
                <a:cs typeface="+mn-ea"/>
              </a:endParaRPr>
            </a:p>
          </p:txBody>
        </p:sp>
        <p:pic>
          <p:nvPicPr>
            <p:cNvPr id="8" name="图片 7" descr="空场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23" y="2063"/>
              <a:ext cx="5942" cy="3995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昆山花桥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368</cp:revision>
  <dcterms:created xsi:type="dcterms:W3CDTF">2019-06-19T02:08:00Z</dcterms:created>
  <dcterms:modified xsi:type="dcterms:W3CDTF">2025-01-13T08:20:33Z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F084B8F7954E43388004A8C657B9DCF8</vt:lpwstr>
  </property>
</Properties>
</file>